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Merriweather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italic.fntdata"/><Relationship Id="rId20" Type="http://schemas.openxmlformats.org/officeDocument/2006/relationships/slide" Target="slides/slide15.xml"/><Relationship Id="rId41" Type="http://schemas.openxmlformats.org/officeDocument/2006/relationships/font" Target="fonts/Merriweather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Merriweather-bold.fntdata"/><Relationship Id="rId16" Type="http://schemas.openxmlformats.org/officeDocument/2006/relationships/slide" Target="slides/slide11.xml"/><Relationship Id="rId38" Type="http://schemas.openxmlformats.org/officeDocument/2006/relationships/font" Target="fonts/Merriweather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35ff7709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35ff7709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359f5ba08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359f5ba08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31bbdaeb9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31bbdaeb9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35ff1a6d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35ff1a6d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V3 is more stable and supported but we are prioritizing performance bc the drone will in motion and we need to be able to analzyze the data in real-time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35ff7709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35ff7709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31bbdaeb9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31bbdaeb9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359f5ba08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359f5ba08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359f5ba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359f5ba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359f5ba08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359f5ba08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Dealing with underpath of buildings and other nooks within the environment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359f5ba08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359f5ba08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2baaf7d3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2baaf7d3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359f5ba0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359f5ba0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359f5ba08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359f5ba08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2baaf7d3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2baaf7d3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31bbdaeb9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31bbdaeb9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31bbdaeb9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31bbdaeb9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31bbdaeb9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131bbdaeb9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Talks about dark bb-8(lighting problems)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2baaf7d3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2baaf7d3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2baaf7d3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2baaf7d3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2baaf7d3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12baaf7d3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2baaf7d3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2baaf7d3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31bbdaeb9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31bbdaeb9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2baaf7d3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2baaf7d3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35ff770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35ff770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359f5ba0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359f5ba0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drive for non-coding things and github for repository and coding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2baaf7d3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2baaf7d3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we using ros/gazebo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2baaf7d3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2baaf7d3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11" Type="http://schemas.openxmlformats.org/officeDocument/2006/relationships/image" Target="../media/image12.png"/><Relationship Id="rId10" Type="http://schemas.openxmlformats.org/officeDocument/2006/relationships/image" Target="../media/image1.png"/><Relationship Id="rId9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Simulated Swarm</a:t>
            </a:r>
            <a:br>
              <a:rPr lang="en"/>
            </a:br>
            <a:r>
              <a:rPr lang="en" sz="1700"/>
              <a:t>Team 25</a:t>
            </a:r>
            <a:endParaRPr sz="17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4213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Sponsored by Lockheed Martin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 b="10039" l="-7700" r="7700" t="-10040"/>
          <a:stretch/>
        </p:blipFill>
        <p:spPr>
          <a:xfrm>
            <a:off x="6641351" y="3623350"/>
            <a:ext cx="2405023" cy="13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flowchart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50" y="1562725"/>
            <a:ext cx="8427650" cy="29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609100" y="-45435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Drone</a:t>
            </a:r>
            <a:endParaRPr/>
          </a:p>
        </p:txBody>
      </p:sp>
      <p:sp>
        <p:nvSpPr>
          <p:cNvPr id="141" name="Google Shape;141;p23"/>
          <p:cNvSpPr txBox="1"/>
          <p:nvPr>
            <p:ph idx="4294967295" type="body"/>
          </p:nvPr>
        </p:nvSpPr>
        <p:spPr>
          <a:xfrm>
            <a:off x="4639800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Hector quadrotor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Sensors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Default Camera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LIDAR: hokuyo-utm30lx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Future upgrades: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Adjusting tilt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3D LIDAR sensor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Upgraded camera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1726" l="1948" r="1095" t="8370"/>
          <a:stretch/>
        </p:blipFill>
        <p:spPr>
          <a:xfrm>
            <a:off x="3758875" y="2340450"/>
            <a:ext cx="5099626" cy="265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4328700" y="500925"/>
            <a:ext cx="4778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YOLO</a:t>
            </a:r>
            <a:endParaRPr b="1"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You Only Look Once </a:t>
            </a:r>
            <a:r>
              <a:rPr b="1" lang="en" sz="1400"/>
              <a:t>object detection</a:t>
            </a:r>
            <a:r>
              <a:rPr lang="en" sz="1400"/>
              <a:t> algorithm.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Train a YOLO model for a given object using images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Predicts using a bounding box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850" y="2816675"/>
            <a:ext cx="4356100" cy="20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on Object Detection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4331950" y="500925"/>
            <a:ext cx="4812000" cy="44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YOLOv3/YOLOv4/YOLOv5</a:t>
            </a:r>
            <a:endParaRPr sz="6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5600"/>
              <a:t>YOLOv3 current version implemented.</a:t>
            </a:r>
            <a:endParaRPr sz="5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600"/>
              <a:t>Precision: 0.71</a:t>
            </a:r>
            <a:endParaRPr sz="5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600"/>
              <a:t>Recall: 0.87</a:t>
            </a:r>
            <a:endParaRPr sz="5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600"/>
              <a:t>Accuracy: 0.86</a:t>
            </a:r>
            <a:endParaRPr sz="5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600"/>
              <a:t>YOLOv4 beats the previous version by a large margin in areas detection performance and speed.</a:t>
            </a:r>
            <a:endParaRPr sz="5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600"/>
              <a:t>Precision: 0.82</a:t>
            </a:r>
            <a:endParaRPr sz="5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600"/>
              <a:t>Recall: 0.88</a:t>
            </a:r>
            <a:endParaRPr sz="5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600"/>
              <a:t>Accuracy: 0.89</a:t>
            </a:r>
            <a:endParaRPr sz="5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600"/>
              <a:t>YOLOv5 most recent version but still not accepted by the community.</a:t>
            </a:r>
            <a:endParaRPr sz="5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600"/>
              <a:t>Precision: 0.84</a:t>
            </a:r>
            <a:endParaRPr sz="5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600"/>
              <a:t>Recall: 0.89</a:t>
            </a:r>
            <a:endParaRPr sz="5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600"/>
              <a:t>Accuracy: 0.91</a:t>
            </a:r>
            <a:endParaRPr sz="5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600"/>
              <a:t>YOLOv5 migration.</a:t>
            </a:r>
            <a:endParaRPr sz="5600"/>
          </a:p>
          <a:p>
            <a:pPr indent="-25082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75" y="1758125"/>
            <a:ext cx="2353526" cy="15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Methodology </a:t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Manually create dataset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Partition dataset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Upload all files and algorithm to google colab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Train the model and use the weights</a:t>
            </a:r>
            <a:endParaRPr sz="1600"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300" y="3492350"/>
            <a:ext cx="3186949" cy="140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4337175" y="500925"/>
            <a:ext cx="4806900" cy="40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SLAM</a:t>
            </a:r>
            <a:endParaRPr b="1" sz="16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Simultaneous</a:t>
            </a:r>
            <a:r>
              <a:rPr lang="en" sz="1400"/>
              <a:t> Localization and Mapping algorithm.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Map </a:t>
            </a:r>
            <a:r>
              <a:rPr lang="en" sz="1400"/>
              <a:t>environment</a:t>
            </a:r>
            <a:r>
              <a:rPr lang="en" sz="1400"/>
              <a:t> using robot sensors.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Avoid obstacles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Avoid repeating over finished areas.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Grid-based mapping.</a:t>
            </a:r>
            <a:endParaRPr sz="1400"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300" y="2904500"/>
            <a:ext cx="4071950" cy="223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04500"/>
            <a:ext cx="4337175" cy="223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Pathfinding</a:t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Local Planner 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Takes input only from immediate area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for obstacle avoidance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Keeps making new trajectories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Global Planner 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Takes input from whole map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Generates path to target area of map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RRT/Frontier Exploration </a:t>
            </a:r>
            <a:r>
              <a:rPr lang="en"/>
              <a:t>The global planner used in most robotic exploration missions. Creates waypoints on unexplored “frontiers”</a:t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900" y="3683774"/>
            <a:ext cx="4205951" cy="14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Pathfinding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4337175" y="500925"/>
            <a:ext cx="4806900" cy="40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RRT Algorithm</a:t>
            </a:r>
            <a:endParaRPr b="1" sz="16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Rapidly Exploring Random Tree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Randomly builds a space filling tree to search open areas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Incrementally builds tree and is biased towards large, unsearched areas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Used for robotic exploration of unknown areas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691200"/>
            <a:ext cx="4200375" cy="222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Pathfinding</a:t>
            </a:r>
            <a:endParaRPr/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Problems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Not having GPS forces us to have to autonomously explore and navigate unknown environments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Simulated Environment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Large and open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Complicated</a:t>
            </a:r>
            <a:r>
              <a:rPr lang="en" sz="1600"/>
              <a:t> structures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Fairly new </a:t>
            </a:r>
            <a:r>
              <a:rPr lang="en" sz="1600"/>
              <a:t>technology</a:t>
            </a:r>
            <a:r>
              <a:rPr lang="en" sz="1600"/>
              <a:t> that is still being researched means very little information to build off of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Many packages only worked on different versions of ROS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Pathfinding</a:t>
            </a:r>
            <a:endParaRPr/>
          </a:p>
        </p:txBody>
      </p:sp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Current Progress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Working on implementing frontier exploration packages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explore_lite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</a:t>
            </a:r>
            <a:r>
              <a:rPr lang="en" sz="1400"/>
              <a:t>rontier_exploration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</a:t>
            </a:r>
            <a:r>
              <a:rPr lang="en" sz="1400"/>
              <a:t>rt_exploration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Configuring Hector Quadrotor with ROS Navigation stack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and Objectives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644675" y="500925"/>
            <a:ext cx="37065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Spawn a swarm of drones to locate a target(BB-8) in a simulated urban environment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Implement object detection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Efficiently map the urban environment using our drones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Integrate methods for pathfinding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Research and implement drone swarm intelligence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7350" y="3828400"/>
            <a:ext cx="845724" cy="110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 Packages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	</a:t>
            </a:r>
            <a:r>
              <a:rPr b="1" lang="en" sz="1400"/>
              <a:t>Navigation </a:t>
            </a:r>
            <a:r>
              <a:rPr lang="en" sz="1400"/>
              <a:t>used to send move commands</a:t>
            </a:r>
            <a:br>
              <a:rPr lang="en" sz="1400"/>
            </a:br>
            <a:r>
              <a:rPr lang="en" sz="1400"/>
              <a:t>	to robot for </a:t>
            </a:r>
            <a:r>
              <a:rPr lang="en" sz="1400"/>
              <a:t>autonomous</a:t>
            </a:r>
            <a:r>
              <a:rPr lang="en" sz="1400"/>
              <a:t> control.</a:t>
            </a:r>
            <a:endParaRPr b="1" sz="14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RRT-Exploration </a:t>
            </a:r>
            <a:r>
              <a:rPr lang="en" sz="1400"/>
              <a:t>package that implements</a:t>
            </a:r>
            <a:br>
              <a:rPr lang="en" sz="1400"/>
            </a:br>
            <a:r>
              <a:rPr lang="en" sz="1400"/>
              <a:t>	the RRT Algorithm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	</a:t>
            </a:r>
            <a:r>
              <a:rPr b="1" lang="en" sz="1400"/>
              <a:t>Explore-lite </a:t>
            </a:r>
            <a:r>
              <a:rPr lang="en" sz="1400"/>
              <a:t>lightweight</a:t>
            </a:r>
            <a:r>
              <a:rPr lang="en" sz="1400"/>
              <a:t> exploration package</a:t>
            </a:r>
            <a:br>
              <a:rPr lang="en" sz="1400"/>
            </a:br>
            <a:r>
              <a:rPr lang="en" sz="1400"/>
              <a:t>	used for autonomous drones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/>
              <a:t>Multi-Robot Map Merge</a:t>
            </a:r>
            <a:r>
              <a:rPr lang="en" sz="1400"/>
              <a:t> takes the maps created by multiple robots and merges them into a single map to prevent exploring the same area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Swarm Methods</a:t>
            </a:r>
            <a:endParaRPr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Our goal is to have all drones communicate to </a:t>
            </a:r>
            <a:r>
              <a:rPr lang="en" sz="1600"/>
              <a:t>optimally</a:t>
            </a:r>
            <a:r>
              <a:rPr lang="en" sz="1600"/>
              <a:t> locate our target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Concerns: collisions and losing connection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Swarm </a:t>
            </a:r>
            <a:r>
              <a:rPr lang="en" sz="1600"/>
              <a:t>intelligence options: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Ant Colony Optimization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Particle Swarm Optimization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Artificial</a:t>
            </a:r>
            <a:r>
              <a:rPr lang="en" sz="1600"/>
              <a:t> Swarm Intelligence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Discord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Weekly meetings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Additional meetings for blocks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Different channels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General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References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Downloads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Streaming perspectives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Google drive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Additional files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Zoom/Skype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Sponsor meetings(bi-weekly)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Physical meetings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1-3 per week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3">
            <a:alphaModFix/>
          </a:blip>
          <a:srcRect b="0" l="0" r="7218" t="0"/>
          <a:stretch/>
        </p:blipFill>
        <p:spPr>
          <a:xfrm>
            <a:off x="58900" y="1653775"/>
            <a:ext cx="5186973" cy="28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9450" y="1314951"/>
            <a:ext cx="3494551" cy="3392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Successes</a:t>
            </a:r>
            <a:endParaRPr/>
          </a:p>
        </p:txBody>
      </p:sp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Supporting each other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Independently working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Assigned roles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However, reaching out whenever necessary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Constant communication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Increasing meetings when necessary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Realistic schedules and meetings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Recommendations from sponsors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Blocks</a:t>
            </a:r>
            <a:endParaRPr/>
          </a:p>
        </p:txBody>
      </p:sp>
      <p:sp>
        <p:nvSpPr>
          <p:cNvPr id="234" name="Google Shape;234;p3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Scheduling conflicts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ROS’s difficult learning curve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Unfamiliarity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 to start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Getting a base started before upgrading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Hardware requirements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Some members computers had difficult running the software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Utilizing budget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Underestimating the project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Compatibility issues</a:t>
            </a:r>
            <a:r>
              <a:rPr lang="en" sz="1500"/>
              <a:t> 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Windows/Mac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Different version of ROS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Environmental issues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Lighting problems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BB8 darkened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7"/>
          <p:cNvPicPr preferRelativeResize="0"/>
          <p:nvPr/>
        </p:nvPicPr>
        <p:blipFill rotWithShape="1">
          <a:blip r:embed="rId3">
            <a:alphaModFix/>
          </a:blip>
          <a:srcRect b="9791" l="19759" r="22313" t="28896"/>
          <a:stretch/>
        </p:blipFill>
        <p:spPr>
          <a:xfrm>
            <a:off x="1093950" y="2915476"/>
            <a:ext cx="2855101" cy="21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Budget/Cost</a:t>
            </a:r>
            <a:endParaRPr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4622475" y="522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Total budget provided by Lockheed Martin - $300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ROS course(1 month)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$300 - 45.28 = $254.72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Software is open-source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Additional udemy courses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Status: Pending</a:t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9074" y="2255513"/>
            <a:ext cx="3350275" cy="12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1150" y="3392375"/>
            <a:ext cx="2627724" cy="137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pic>
        <p:nvPicPr>
          <p:cNvPr id="249" name="Google Shape;249;p3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650" y="1452450"/>
            <a:ext cx="5881652" cy="257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</a:t>
            </a:r>
            <a:endParaRPr/>
          </a:p>
        </p:txBody>
      </p:sp>
      <p:sp>
        <p:nvSpPr>
          <p:cNvPr id="255" name="Google Shape;255;p4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 u="sng"/>
              <a:t>2/17</a:t>
            </a:r>
            <a:r>
              <a:rPr lang="en" sz="1600"/>
              <a:t> Finalize training data/Object detection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YOLOv5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 u="sng"/>
              <a:t>2/</a:t>
            </a:r>
            <a:r>
              <a:rPr b="1" lang="en" sz="1600" u="sng"/>
              <a:t>25</a:t>
            </a:r>
            <a:r>
              <a:rPr lang="en" sz="1600"/>
              <a:t> Finalize mapping/pathing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SLAM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 u="sng"/>
              <a:t>2/27</a:t>
            </a:r>
            <a:r>
              <a:rPr lang="en" sz="1600"/>
              <a:t> Locating target under 3 mins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 u="sng"/>
              <a:t>3/8</a:t>
            </a:r>
            <a:r>
              <a:rPr lang="en" sz="1600"/>
              <a:t> Implement swarm methods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 u="sng"/>
              <a:t>3/28 - 4/1</a:t>
            </a:r>
            <a:r>
              <a:rPr lang="en" sz="1600"/>
              <a:t> Leinecker Demo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 u="sng"/>
              <a:t>4/15</a:t>
            </a:r>
            <a:r>
              <a:rPr lang="en" sz="1600"/>
              <a:t> Resolving/Finalizing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 u="sng"/>
              <a:t>4/19 - 4/25</a:t>
            </a:r>
            <a:r>
              <a:rPr lang="en" sz="1600"/>
              <a:t> Final Presentation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9567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79" name="Google Shape;79;p15"/>
          <p:cNvSpPr txBox="1"/>
          <p:nvPr>
            <p:ph idx="4294967295" type="body"/>
          </p:nvPr>
        </p:nvSpPr>
        <p:spPr>
          <a:xfrm>
            <a:off x="200650" y="925950"/>
            <a:ext cx="8520600" cy="4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407"/>
              <a:buNone/>
            </a:pPr>
            <a:r>
              <a:rPr lang="en" sz="1100"/>
              <a:t>Huy Pham - </a:t>
            </a:r>
            <a:r>
              <a:rPr lang="en" sz="1100"/>
              <a:t>Project Manager</a:t>
            </a:r>
            <a:endParaRPr sz="929"/>
          </a:p>
          <a:p>
            <a:pPr indent="-287591" lvl="0" marL="45720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929"/>
              <a:buChar char="●"/>
            </a:pPr>
            <a:r>
              <a:rPr lang="en" sz="929"/>
              <a:t>Coordinates team meeting dates and agendas </a:t>
            </a:r>
            <a:endParaRPr sz="929"/>
          </a:p>
          <a:p>
            <a:pPr indent="-287591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9"/>
              <a:buChar char="●"/>
            </a:pPr>
            <a:r>
              <a:rPr lang="en" sz="929"/>
              <a:t>Responsible for meetings with the sponsor</a:t>
            </a:r>
            <a:endParaRPr sz="929"/>
          </a:p>
          <a:p>
            <a:pPr indent="-287591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9"/>
              <a:buChar char="●"/>
            </a:pPr>
            <a:r>
              <a:rPr lang="en" sz="929"/>
              <a:t>Track all tasks in all aspects of the project and make sure that each member is doing what they say they will do </a:t>
            </a:r>
            <a:endParaRPr sz="929"/>
          </a:p>
          <a:p>
            <a:pPr indent="-287591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9"/>
              <a:buChar char="●"/>
            </a:pPr>
            <a:r>
              <a:rPr lang="en" sz="929"/>
              <a:t>Assist in any component that needs help</a:t>
            </a:r>
            <a:br>
              <a:rPr lang="en" sz="929"/>
            </a:br>
            <a:endParaRPr sz="929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407"/>
              <a:buNone/>
            </a:pPr>
            <a:r>
              <a:rPr lang="en" sz="1100"/>
              <a:t>Bryce Hitchcock - </a:t>
            </a:r>
            <a:r>
              <a:rPr lang="en" sz="1100"/>
              <a:t>Robotics (ROS) Specialist</a:t>
            </a:r>
            <a:endParaRPr sz="1100"/>
          </a:p>
          <a:p>
            <a:pPr indent="-287591" lvl="0" marL="45720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929"/>
              <a:buChar char="●"/>
            </a:pPr>
            <a:r>
              <a:rPr lang="en" sz="929"/>
              <a:t>Handle the implementation of the computer vision developed from machine learning and the pathfinding </a:t>
            </a:r>
            <a:r>
              <a:rPr lang="en" sz="929"/>
              <a:t>established</a:t>
            </a:r>
            <a:r>
              <a:rPr lang="en" sz="929"/>
              <a:t> to </a:t>
            </a:r>
            <a:r>
              <a:rPr lang="en" sz="929"/>
              <a:t>construct</a:t>
            </a:r>
            <a:r>
              <a:rPr lang="en" sz="929"/>
              <a:t> all of the drones mechanics and how they will conduct search</a:t>
            </a:r>
            <a:endParaRPr sz="929"/>
          </a:p>
          <a:p>
            <a:pPr indent="-287591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9"/>
              <a:buChar char="●"/>
            </a:pPr>
            <a:r>
              <a:rPr lang="en" sz="929"/>
              <a:t>Will also need to consult with pathfinding specialist to research swarm techniques and how to best synchronize the use of multiple drones </a:t>
            </a:r>
            <a:br>
              <a:rPr lang="en" sz="929"/>
            </a:br>
            <a:endParaRPr sz="929"/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407"/>
              <a:buNone/>
            </a:pPr>
            <a:r>
              <a:rPr lang="en" sz="1100"/>
              <a:t>Daniel Cisneros - </a:t>
            </a:r>
            <a:r>
              <a:rPr lang="en" sz="1100"/>
              <a:t>Gazebo Simulation Specialist</a:t>
            </a:r>
            <a:endParaRPr sz="1100"/>
          </a:p>
          <a:p>
            <a:pPr indent="-287591" lvl="0" marL="45720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929"/>
              <a:buChar char="●"/>
            </a:pPr>
            <a:r>
              <a:rPr lang="en" sz="929"/>
              <a:t>Populate the urban environment and introduce obstacles that the drones might have to face, such as shadows, cars, odd colors, etc</a:t>
            </a:r>
            <a:endParaRPr sz="744"/>
          </a:p>
          <a:p>
            <a:pPr indent="-287591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9"/>
              <a:buChar char="●"/>
            </a:pPr>
            <a:r>
              <a:rPr lang="en" sz="929"/>
              <a:t>Help produce photos and situations for the machine learning specialist so that the drones are trained for multiple different situations</a:t>
            </a:r>
            <a:endParaRPr sz="744"/>
          </a:p>
          <a:p>
            <a:pPr indent="-287591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9"/>
              <a:buChar char="●"/>
            </a:pPr>
            <a:r>
              <a:rPr lang="en" sz="929"/>
              <a:t>Will work with the pathfinding specialist to help map the area and give insight on different aspect of the simulated world</a:t>
            </a:r>
            <a:endParaRPr sz="929"/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29"/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29"/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407"/>
              <a:buNone/>
            </a:pPr>
            <a:r>
              <a:rPr lang="en" sz="1100"/>
              <a:t>Keifer Wheatley - </a:t>
            </a:r>
            <a:r>
              <a:rPr lang="en" sz="1100"/>
              <a:t>Pathfinding/SLAM Specialist </a:t>
            </a:r>
            <a:endParaRPr sz="1100"/>
          </a:p>
          <a:p>
            <a:pPr indent="-287591" lvl="0" marL="45720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929"/>
              <a:buChar char="●"/>
            </a:pPr>
            <a:r>
              <a:rPr lang="en" sz="929"/>
              <a:t>Handle the pathfinding algorithms implemented with assistance from the Gazebo specialist</a:t>
            </a:r>
            <a:endParaRPr sz="670"/>
          </a:p>
          <a:p>
            <a:pPr indent="-287591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9"/>
              <a:buChar char="●"/>
            </a:pPr>
            <a:r>
              <a:rPr lang="en" sz="929"/>
              <a:t>Will work closely with the ROS implementer in order to correctly program the drone to be able to traverse the environment</a:t>
            </a:r>
            <a:endParaRPr sz="929"/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29"/>
          </a:p>
          <a:p>
            <a:pPr indent="0" lvl="0" marL="9144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407"/>
              <a:buNone/>
            </a:pPr>
            <a:r>
              <a:t/>
            </a:r>
            <a:endParaRPr sz="929"/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407"/>
              <a:buNone/>
            </a:pPr>
            <a:r>
              <a:rPr lang="en" sz="1100"/>
              <a:t>Raymond Price - Object Detection/</a:t>
            </a:r>
            <a:r>
              <a:rPr lang="en" sz="1100"/>
              <a:t>Machine Learning Specialist</a:t>
            </a:r>
            <a:endParaRPr sz="1100"/>
          </a:p>
          <a:p>
            <a:pPr indent="-286416" lvl="0" marL="45720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910"/>
              <a:buChar char="●"/>
            </a:pPr>
            <a:r>
              <a:rPr lang="en" sz="929"/>
              <a:t>Will work to get the photographs and images needed to create a data set that will be used to train the drones computer vision</a:t>
            </a:r>
            <a:endParaRPr sz="929"/>
          </a:p>
          <a:p>
            <a:pPr indent="-287591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29"/>
              <a:buChar char="●"/>
            </a:pPr>
            <a:r>
              <a:rPr lang="en" sz="929"/>
              <a:t>Using image machine learning technology, will train the dataset and return a bounding box around the target with a specified accuracy</a:t>
            </a:r>
            <a:endParaRPr sz="91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Justification 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The area of swarm robotics is fairly new and we can help develop these systems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Swarm robotics have a massive application in reconnaissance missions where speed is a priority or the scenario is too dangerous or impractical for a human</a:t>
            </a:r>
            <a:br>
              <a:rPr lang="en" sz="1800">
                <a:latin typeface="Arial"/>
                <a:ea typeface="Arial"/>
                <a:cs typeface="Arial"/>
                <a:sym typeface="Arial"/>
              </a:rPr>
            </a:br>
            <a:r>
              <a:rPr lang="en" sz="1800">
                <a:latin typeface="Arial"/>
                <a:ea typeface="Arial"/>
                <a:cs typeface="Arial"/>
                <a:sym typeface="Arial"/>
              </a:rPr>
              <a:t>examples: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Search and Rescue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Battlefield Threat Detection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Location Mapping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225" y="1749675"/>
            <a:ext cx="4414950" cy="24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and Specifications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Must use Gazebo and ROS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4-5 drones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3-min time constraint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Bounding Box around target - must demonstrate IoU &gt; 0.5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Confidence Score - must be above 0.7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Fully autonomous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Target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Not on buildings or in </a:t>
            </a:r>
            <a:r>
              <a:rPr lang="en" sz="1200"/>
              <a:t>buildings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Obstructed by obstacles: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 the shadow of a building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 an alleyway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Near trash cans 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4600800" y="2475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Previous team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Target(BB-8)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Environment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Urban simulated environment should be realistic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Buildings, cars, and other obstacles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Lighting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Physics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At least 400 by 400 feet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500" y="500925"/>
            <a:ext cx="2783690" cy="155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1000" y="794700"/>
            <a:ext cx="1478800" cy="11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600" y="745788"/>
            <a:ext cx="1396525" cy="8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50" y="1735750"/>
            <a:ext cx="3187225" cy="13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4900" y="2355850"/>
            <a:ext cx="1576276" cy="8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2825" y="1392001"/>
            <a:ext cx="1396525" cy="13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3975" y="4053588"/>
            <a:ext cx="1514975" cy="7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42500" y="3430975"/>
            <a:ext cx="1657808" cy="87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47850" y="3827009"/>
            <a:ext cx="1514975" cy="89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46425" y="807964"/>
            <a:ext cx="1657800" cy="746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62825" y="3400544"/>
            <a:ext cx="1396524" cy="61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ROS/Gazebo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4326725" y="500925"/>
            <a:ext cx="47571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ROS</a:t>
            </a:r>
            <a:endParaRPr b="1" sz="1400"/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Open-source software for Robotic Operating Systems</a:t>
            </a:r>
            <a:endParaRPr sz="1400"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Easy to write software for drones behavior                            </a:t>
            </a:r>
            <a:endParaRPr sz="1400"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Large infrastructure containing tools and capabilities for robot programming</a:t>
            </a:r>
            <a:endParaRPr sz="1400"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Compatible with YOLO and SLAM</a:t>
            </a:r>
            <a:endParaRPr b="1"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Gazebo 11</a:t>
            </a:r>
            <a:r>
              <a:rPr lang="en"/>
              <a:t> </a:t>
            </a:r>
            <a:endParaRPr/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Open-source software</a:t>
            </a:r>
            <a:r>
              <a:rPr lang="en" sz="1400"/>
              <a:t> to implement the </a:t>
            </a:r>
            <a:r>
              <a:rPr lang="en" sz="1400"/>
              <a:t>environment</a:t>
            </a:r>
            <a:r>
              <a:rPr lang="en" sz="1400"/>
              <a:t> simulation in 3D</a:t>
            </a:r>
            <a:endParaRPr sz="1400"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Compatible with Robotic Operating System (ROS)</a:t>
            </a:r>
            <a:endParaRPr sz="1400"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Build in libraries (robots, objects, and worlds)</a:t>
            </a:r>
            <a:endParaRPr sz="1400"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Provides </a:t>
            </a:r>
            <a:r>
              <a:rPr lang="en" sz="1400"/>
              <a:t>sensors, 2D/3D cameras, force torque and more</a:t>
            </a:r>
            <a:endParaRPr sz="1400"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Multiple access to high-performance physics engines</a:t>
            </a:r>
            <a:endParaRPr sz="1400"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RViz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0" l="0" r="-13417" t="-13417"/>
          <a:stretch/>
        </p:blipFill>
        <p:spPr>
          <a:xfrm>
            <a:off x="4492200" y="4004175"/>
            <a:ext cx="2021275" cy="9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2372" y="3586113"/>
            <a:ext cx="2227400" cy="13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2923" y="3586125"/>
            <a:ext cx="855925" cy="55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 communication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075" y="1297000"/>
            <a:ext cx="4612789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